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53" autoAdjust="0"/>
    <p:restoredTop sz="85169"/>
  </p:normalViewPr>
  <p:slideViewPr>
    <p:cSldViewPr snapToGrid="0" snapToObjects="1">
      <p:cViewPr varScale="1">
        <p:scale>
          <a:sx n="62" d="100"/>
          <a:sy n="62" d="100"/>
        </p:scale>
        <p:origin x="116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Shaswat</a:t>
            </a:r>
            <a:r>
              <a:rPr lang="en-US" dirty="0" smtClean="0">
                <a:solidFill>
                  <a:schemeClr val="bg2"/>
                </a:solidFill>
                <a:latin typeface="Abadi"/>
                <a:ea typeface="SF Pro" pitchFamily="2" charset="0"/>
                <a:cs typeface="SF Pro" pitchFamily="2" charset="0"/>
              </a:rPr>
              <a:t> Singh</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5</a:t>
            </a:r>
            <a:r>
              <a:rPr lang="en-US" baseline="30000" dirty="0" smtClean="0">
                <a:solidFill>
                  <a:schemeClr val="bg2"/>
                </a:solidFill>
                <a:latin typeface="Abadi" panose="020B0604020104020204" pitchFamily="34" charset="0"/>
                <a:ea typeface="SF Pro" pitchFamily="2" charset="0"/>
                <a:cs typeface="SF Pro" pitchFamily="2" charset="0"/>
              </a:rPr>
              <a:t>t</a:t>
            </a:r>
            <a:r>
              <a:rPr lang="en-US" baseline="30000" dirty="0">
                <a:solidFill>
                  <a:schemeClr val="bg2"/>
                </a:solidFill>
                <a:latin typeface="Abadi" panose="020B0604020104020204" pitchFamily="34" charset="0"/>
                <a:ea typeface="SF Pro" pitchFamily="2" charset="0"/>
                <a:cs typeface="SF Pro" pitchFamily="2" charset="0"/>
              </a:rPr>
              <a:t>h</a:t>
            </a:r>
            <a:r>
              <a:rPr lang="en-US" dirty="0" smtClean="0">
                <a:solidFill>
                  <a:schemeClr val="bg2"/>
                </a:solidFill>
                <a:latin typeface="Abadi" panose="020B0604020104020204" pitchFamily="34" charset="0"/>
                <a:ea typeface="SF Pro" pitchFamily="2" charset="0"/>
                <a:cs typeface="SF Pro" pitchFamily="2" charset="0"/>
              </a:rPr>
              <a:t> November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https://github.com/Shashwat6365/IBM-Data-Science-Capstone-SpaceX/blob/main/Data%20Wrangling.ipynb.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https://github.com/Shashwat6365/IBM-Data-Science-Capstone-SpaceX/blob/main/EDA%20with%20Data%20Visualization.ipynb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https://github.com/Shashwat6365/IBM-Data-Science-Capstone-SpaceX/blob/main/EDA%20with%20SQL.ipynb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https://github.com/Shashwat6365/IBM-Data-Science-Capstone-SpaceX/blob/main/app.py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rgbClr val="1C7DDB"/>
                </a:solidFill>
                <a:latin typeface="Abadi" panose="020B0604020104020204" pitchFamily="34" charset="0"/>
              </a:rPr>
              <a:t>https</a:t>
            </a:r>
            <a:r>
              <a:rPr lang="en-US" sz="2200" dirty="0">
                <a:solidFill>
                  <a:srgbClr val="1C7DDB"/>
                </a:solidFill>
                <a:latin typeface="Abadi" panose="020B0604020104020204" pitchFamily="34" charset="0"/>
              </a:rPr>
              <a:t>://github.com/Shashwat6365/IBM-Data-Science-Capstone-SpaceX/blob/main/Machine%20Learning%20Prediction.ipynb</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https://github.com/Shashwat6365/IBM-Data-Science-Capstone-SpaceX/blob/main/Data%20Collection%20API.ipynb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https://github.com/Shashwat6365/IBM-Data-Science-Capstone-SpaceX/blob/main/Data%20Collection%20with%20Web%20Scraping.ipynb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1321</TotalTime>
  <Words>1590</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Shashwat Singh</cp:lastModifiedBy>
  <cp:revision>205</cp:revision>
  <dcterms:created xsi:type="dcterms:W3CDTF">2021-04-29T18:58:34Z</dcterms:created>
  <dcterms:modified xsi:type="dcterms:W3CDTF">2023-11-05T09:16:21Z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